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9" r:id="rId3"/>
    <p:sldId id="256" r:id="rId4"/>
    <p:sldId id="258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006"/>
    <p:restoredTop sz="94657"/>
  </p:normalViewPr>
  <p:slideViewPr>
    <p:cSldViewPr snapToGrid="0" snapToObjects="1">
      <p:cViewPr varScale="1">
        <p:scale>
          <a:sx n="120" d="100"/>
          <a:sy n="120" d="100"/>
        </p:scale>
        <p:origin x="8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9743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276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671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08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019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076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839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478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146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33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192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96F801-3BB8-A247-923B-F07F1B58D38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808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cev.washington.edu/file/Age_of_Seafloor.html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cev.washington.edu/file/Age_of_Seafloor.htm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2E33802-587B-1045-8DD4-1B22F50ED1EB}"/>
              </a:ext>
            </a:extLst>
          </p:cNvPr>
          <p:cNvSpPr txBox="1"/>
          <p:nvPr/>
        </p:nvSpPr>
        <p:spPr>
          <a:xfrm>
            <a:off x="3668232" y="276446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Age of Seafloor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0A4C0A-F470-0440-AC12-79CD32981688}"/>
              </a:ext>
            </a:extLst>
          </p:cNvPr>
          <p:cNvCxnSpPr/>
          <p:nvPr/>
        </p:nvCxnSpPr>
        <p:spPr>
          <a:xfrm>
            <a:off x="8476077" y="49533"/>
            <a:ext cx="608575" cy="60857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31F6F3-F560-E04D-BD53-38C8DB13CA3F}"/>
              </a:ext>
            </a:extLst>
          </p:cNvPr>
          <p:cNvSpPr txBox="1"/>
          <p:nvPr/>
        </p:nvSpPr>
        <p:spPr>
          <a:xfrm rot="13228796" flipH="1">
            <a:off x="8604305" y="164291"/>
            <a:ext cx="380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✄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967A342-04FD-0344-8EDC-1D976F43C839}"/>
              </a:ext>
            </a:extLst>
          </p:cNvPr>
          <p:cNvSpPr/>
          <p:nvPr/>
        </p:nvSpPr>
        <p:spPr>
          <a:xfrm>
            <a:off x="4997304" y="6611779"/>
            <a:ext cx="414669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/>
              <a:t>modified from </a:t>
            </a:r>
            <a:r>
              <a:rPr lang="en-US" sz="1000">
                <a:hlinkClick r:id="rId2"/>
              </a:rPr>
              <a:t>http://www.cev.washington.edu/file/Age_of_Seafloor.html</a:t>
            </a:r>
            <a:r>
              <a:rPr lang="en-US" sz="1000"/>
              <a:t> </a:t>
            </a:r>
          </a:p>
        </p:txBody>
      </p:sp>
      <p:pic>
        <p:nvPicPr>
          <p:cNvPr id="10" name="Picture 9" descr="A picture containing indoor, table, sitting, couple&#10;&#10;Description automatically generated">
            <a:extLst>
              <a:ext uri="{FF2B5EF4-FFF2-40B4-BE49-F238E27FC236}">
                <a16:creationId xmlns:a16="http://schemas.microsoft.com/office/drawing/2014/main" id="{6DC22C03-50FC-FB49-8CA4-786538017D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58" b="22170"/>
          <a:stretch/>
        </p:blipFill>
        <p:spPr>
          <a:xfrm>
            <a:off x="0" y="999460"/>
            <a:ext cx="9136682" cy="4827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226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2E33802-587B-1045-8DD4-1B22F50ED1EB}"/>
              </a:ext>
            </a:extLst>
          </p:cNvPr>
          <p:cNvSpPr txBox="1"/>
          <p:nvPr/>
        </p:nvSpPr>
        <p:spPr>
          <a:xfrm>
            <a:off x="3668232" y="276446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Age of Seafloor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0A4C0A-F470-0440-AC12-79CD32981688}"/>
              </a:ext>
            </a:extLst>
          </p:cNvPr>
          <p:cNvCxnSpPr/>
          <p:nvPr/>
        </p:nvCxnSpPr>
        <p:spPr>
          <a:xfrm>
            <a:off x="8476077" y="49533"/>
            <a:ext cx="608575" cy="60857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31F6F3-F560-E04D-BD53-38C8DB13CA3F}"/>
              </a:ext>
            </a:extLst>
          </p:cNvPr>
          <p:cNvSpPr txBox="1"/>
          <p:nvPr/>
        </p:nvSpPr>
        <p:spPr>
          <a:xfrm rot="13228796" flipH="1">
            <a:off x="8604305" y="164291"/>
            <a:ext cx="380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✄ </a:t>
            </a:r>
          </a:p>
        </p:txBody>
      </p:sp>
      <p:pic>
        <p:nvPicPr>
          <p:cNvPr id="7" name="Picture 6" descr="A picture containing indoor, table, sitting, couple&#10;&#10;Description automatically generated">
            <a:extLst>
              <a:ext uri="{FF2B5EF4-FFF2-40B4-BE49-F238E27FC236}">
                <a16:creationId xmlns:a16="http://schemas.microsoft.com/office/drawing/2014/main" id="{7B3273BB-61AD-ED4D-9595-A34DF939B6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6000"/>
                    </a14:imgEffect>
                  </a14:imgLayer>
                </a14:imgProps>
              </a:ext>
            </a:extLst>
          </a:blip>
          <a:srcRect t="9458" b="22170"/>
          <a:stretch/>
        </p:blipFill>
        <p:spPr>
          <a:xfrm>
            <a:off x="0" y="999460"/>
            <a:ext cx="9136682" cy="482718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A88FF93-D22D-5C48-B908-693931E3BF7B}"/>
              </a:ext>
            </a:extLst>
          </p:cNvPr>
          <p:cNvSpPr/>
          <p:nvPr/>
        </p:nvSpPr>
        <p:spPr>
          <a:xfrm>
            <a:off x="4997304" y="6611779"/>
            <a:ext cx="414669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/>
              <a:t>modified from </a:t>
            </a:r>
            <a:r>
              <a:rPr lang="en-US" sz="1000">
                <a:hlinkClick r:id="rId4"/>
              </a:rPr>
              <a:t>http://www.cev.washington.edu/file/Age_of_Seafloor.html</a:t>
            </a:r>
            <a:r>
              <a:rPr lang="en-US" sz="10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19836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B666FA9-3CD3-544E-AF48-CF5B77FB07D1}"/>
              </a:ext>
            </a:extLst>
          </p:cNvPr>
          <p:cNvCxnSpPr/>
          <p:nvPr/>
        </p:nvCxnSpPr>
        <p:spPr>
          <a:xfrm>
            <a:off x="8476077" y="49533"/>
            <a:ext cx="608575" cy="60857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676AE8C-E737-5B43-ACE9-50A35BD1936B}"/>
              </a:ext>
            </a:extLst>
          </p:cNvPr>
          <p:cNvSpPr txBox="1"/>
          <p:nvPr/>
        </p:nvSpPr>
        <p:spPr>
          <a:xfrm rot="13228796" flipH="1">
            <a:off x="8604305" y="164291"/>
            <a:ext cx="380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✄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CCC12B-AE7D-1F45-A8D3-59B7718C32FE}"/>
              </a:ext>
            </a:extLst>
          </p:cNvPr>
          <p:cNvSpPr/>
          <p:nvPr/>
        </p:nvSpPr>
        <p:spPr>
          <a:xfrm>
            <a:off x="2773991" y="245952"/>
            <a:ext cx="35269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latin typeface="Swell Braille" pitchFamily="49"/>
              </a:rPr>
              <a:t>⠠⠁⠛⠑⠀⠷⠀⠠⠎⠂⠋⠇⠕⠕⠗</a:t>
            </a:r>
          </a:p>
        </p:txBody>
      </p:sp>
      <p:pic>
        <p:nvPicPr>
          <p:cNvPr id="5" name="Picture 4" descr="A picture containing indoor, table, sitting, couple&#10;&#10;Description automatically generated">
            <a:extLst>
              <a:ext uri="{FF2B5EF4-FFF2-40B4-BE49-F238E27FC236}">
                <a16:creationId xmlns:a16="http://schemas.microsoft.com/office/drawing/2014/main" id="{DAC9CFAD-09C6-3341-A532-3FCA9712F0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58" b="22170"/>
          <a:stretch/>
        </p:blipFill>
        <p:spPr>
          <a:xfrm>
            <a:off x="0" y="999460"/>
            <a:ext cx="9136682" cy="4827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838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B666FA9-3CD3-544E-AF48-CF5B77FB07D1}"/>
              </a:ext>
            </a:extLst>
          </p:cNvPr>
          <p:cNvCxnSpPr/>
          <p:nvPr/>
        </p:nvCxnSpPr>
        <p:spPr>
          <a:xfrm>
            <a:off x="8476077" y="49533"/>
            <a:ext cx="608575" cy="60857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676AE8C-E737-5B43-ACE9-50A35BD1936B}"/>
              </a:ext>
            </a:extLst>
          </p:cNvPr>
          <p:cNvSpPr txBox="1"/>
          <p:nvPr/>
        </p:nvSpPr>
        <p:spPr>
          <a:xfrm rot="13228796" flipH="1">
            <a:off x="8604305" y="164291"/>
            <a:ext cx="380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✄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CCC12B-AE7D-1F45-A8D3-59B7718C32FE}"/>
              </a:ext>
            </a:extLst>
          </p:cNvPr>
          <p:cNvSpPr/>
          <p:nvPr/>
        </p:nvSpPr>
        <p:spPr>
          <a:xfrm>
            <a:off x="2773991" y="245952"/>
            <a:ext cx="35269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latin typeface="Swell Braille" pitchFamily="49"/>
              </a:rPr>
              <a:t>⠠⠁⠛⠑⠀⠷⠀⠠⠎⠂⠋⠇⠕⠕⠗</a:t>
            </a:r>
          </a:p>
        </p:txBody>
      </p:sp>
      <p:pic>
        <p:nvPicPr>
          <p:cNvPr id="5" name="Picture 4" descr="A picture containing indoor, table, sitting, couple&#10;&#10;Description automatically generated">
            <a:extLst>
              <a:ext uri="{FF2B5EF4-FFF2-40B4-BE49-F238E27FC236}">
                <a16:creationId xmlns:a16="http://schemas.microsoft.com/office/drawing/2014/main" id="{DAC9CFAD-09C6-3341-A532-3FCA9712F0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6000"/>
                    </a14:imgEffect>
                  </a14:imgLayer>
                </a14:imgProps>
              </a:ext>
            </a:extLst>
          </a:blip>
          <a:srcRect t="9458" b="22170"/>
          <a:stretch/>
        </p:blipFill>
        <p:spPr>
          <a:xfrm>
            <a:off x="0" y="999460"/>
            <a:ext cx="9136682" cy="4827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216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B666FA9-3CD3-544E-AF48-CF5B77FB07D1}"/>
              </a:ext>
            </a:extLst>
          </p:cNvPr>
          <p:cNvCxnSpPr/>
          <p:nvPr/>
        </p:nvCxnSpPr>
        <p:spPr>
          <a:xfrm>
            <a:off x="8476077" y="49533"/>
            <a:ext cx="608575" cy="60857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676AE8C-E737-5B43-ACE9-50A35BD1936B}"/>
              </a:ext>
            </a:extLst>
          </p:cNvPr>
          <p:cNvSpPr txBox="1"/>
          <p:nvPr/>
        </p:nvSpPr>
        <p:spPr>
          <a:xfrm rot="13228796" flipH="1">
            <a:off x="8604305" y="164291"/>
            <a:ext cx="380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✄ </a:t>
            </a:r>
          </a:p>
        </p:txBody>
      </p:sp>
      <p:pic>
        <p:nvPicPr>
          <p:cNvPr id="5" name="Picture 4" descr="A picture containing indoor, table, sitting, couple&#10;&#10;Description automatically generated">
            <a:extLst>
              <a:ext uri="{FF2B5EF4-FFF2-40B4-BE49-F238E27FC236}">
                <a16:creationId xmlns:a16="http://schemas.microsoft.com/office/drawing/2014/main" id="{DAC9CFAD-09C6-3341-A532-3FCA9712F0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58" b="22170"/>
          <a:stretch/>
        </p:blipFill>
        <p:spPr>
          <a:xfrm>
            <a:off x="0" y="999460"/>
            <a:ext cx="9136682" cy="4827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809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B666FA9-3CD3-544E-AF48-CF5B77FB07D1}"/>
              </a:ext>
            </a:extLst>
          </p:cNvPr>
          <p:cNvCxnSpPr/>
          <p:nvPr/>
        </p:nvCxnSpPr>
        <p:spPr>
          <a:xfrm>
            <a:off x="8476077" y="49533"/>
            <a:ext cx="608575" cy="60857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676AE8C-E737-5B43-ACE9-50A35BD1936B}"/>
              </a:ext>
            </a:extLst>
          </p:cNvPr>
          <p:cNvSpPr txBox="1"/>
          <p:nvPr/>
        </p:nvSpPr>
        <p:spPr>
          <a:xfrm rot="13228796" flipH="1">
            <a:off x="8604305" y="164291"/>
            <a:ext cx="380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✄ </a:t>
            </a:r>
          </a:p>
        </p:txBody>
      </p:sp>
      <p:pic>
        <p:nvPicPr>
          <p:cNvPr id="5" name="Picture 4" descr="A picture containing indoor, table, sitting, couple&#10;&#10;Description automatically generated">
            <a:extLst>
              <a:ext uri="{FF2B5EF4-FFF2-40B4-BE49-F238E27FC236}">
                <a16:creationId xmlns:a16="http://schemas.microsoft.com/office/drawing/2014/main" id="{DAC9CFAD-09C6-3341-A532-3FCA9712F0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6000"/>
                    </a14:imgEffect>
                  </a14:imgLayer>
                </a14:imgProps>
              </a:ext>
            </a:extLst>
          </a:blip>
          <a:srcRect t="9458" b="22170"/>
          <a:stretch/>
        </p:blipFill>
        <p:spPr>
          <a:xfrm>
            <a:off x="0" y="999460"/>
            <a:ext cx="9136682" cy="4827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804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F84C51FC-346B-6A49-A583-D7683B1DB3EB}" vid="{8B805C81-6968-7947-880F-0F599D7D6A3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</TotalTime>
  <Words>56</Words>
  <Application>Microsoft Macintosh PowerPoint</Application>
  <PresentationFormat>On-screen Show (4:3)</PresentationFormat>
  <Paragraphs>12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Swell Braille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Ratajeski, Kent</dc:creator>
  <cp:lastModifiedBy>Ratajeski, Kent</cp:lastModifiedBy>
  <cp:revision>23</cp:revision>
  <dcterms:created xsi:type="dcterms:W3CDTF">2020-06-25T21:30:15Z</dcterms:created>
  <dcterms:modified xsi:type="dcterms:W3CDTF">2020-07-24T18:31:09Z</dcterms:modified>
</cp:coreProperties>
</file>

<file path=docProps/thumbnail.jpeg>
</file>